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58" r:id="rId4"/>
    <p:sldId id="259" r:id="rId5"/>
    <p:sldId id="260" r:id="rId6"/>
    <p:sldId id="27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04510EE-46B0-4B64-B63C-0402140238D8}">
          <p14:sldIdLst>
            <p14:sldId id="261"/>
            <p14:sldId id="257"/>
            <p14:sldId id="258"/>
            <p14:sldId id="259"/>
          </p14:sldIdLst>
        </p14:section>
        <p14:section name="Images" id="{4DADF65D-F7D7-4248-AF73-70B8D851FADD}">
          <p14:sldIdLst>
            <p14:sldId id="260"/>
            <p14:sldId id="270"/>
            <p14:sldId id="262"/>
          </p14:sldIdLst>
        </p14:section>
        <p14:section name="Experiments" id="{F16D2ACB-FB63-4AA7-9653-7C39CC33A142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C43AB-110F-445F-AB69-876F5B39C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4D05509-03A7-4A3E-908D-D941DAA71D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1861B1-42CA-42DC-B9E6-32EC820E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C962-3379-4281-B914-18CB09625F50}" type="datetimeFigureOut">
              <a:rPr lang="en-GB" smtClean="0"/>
              <a:t>18/03/2021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904231-63DE-4B20-AFC1-2C2F111EC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F1405B-2529-4CDA-AECB-E42182F7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9979-34D5-4DAE-9DA3-C40FF47024E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032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280670-50D7-4645-8454-DDAD48E40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D51A0DD-384A-4FB8-A53E-AEAD8F87C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40BA3E-3D7F-475B-AD88-2A39DB6D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C962-3379-4281-B914-18CB09625F50}" type="datetimeFigureOut">
              <a:rPr lang="en-GB" smtClean="0"/>
              <a:t>18/03/2021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C40E7C-A8DB-4D0C-B96F-222D0E2C3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A45269-0BF8-4703-A6F8-C5E43CFD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9979-34D5-4DAE-9DA3-C40FF47024E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780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B90D798-26F6-4B2B-B443-173FF02657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38CD6E0-72F0-4FD7-925C-9B48E6DD5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BD6662-296C-4187-9894-AB028AA44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C962-3379-4281-B914-18CB09625F50}" type="datetimeFigureOut">
              <a:rPr lang="en-GB" smtClean="0"/>
              <a:t>18/03/2021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3E7C13-6587-4BA8-89CF-3208EBC4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1C3C60-CE3E-4D7F-9A95-71E874DC0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9979-34D5-4DAE-9DA3-C40FF47024E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802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2189D-2D31-48EB-95B0-96D6E233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FB58F-1C06-43FD-99E3-A70D00820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6486A9-CDB1-461B-B504-C6DC64FBF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C962-3379-4281-B914-18CB09625F50}" type="datetimeFigureOut">
              <a:rPr lang="en-GB" smtClean="0"/>
              <a:t>18/03/2021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7954DE-95C0-47BA-9D8F-4C79ED227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B0C9EA-6B60-435F-9FC7-2E1BAB9D7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9979-34D5-4DAE-9DA3-C40FF47024E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08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4817E-E11E-4D4A-9C12-8E8829370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0BD8CD-DA90-4F20-8A00-0C03C9596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6FDDF4-236E-4912-B631-D36D6E19A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C962-3379-4281-B914-18CB09625F50}" type="datetimeFigureOut">
              <a:rPr lang="en-GB" smtClean="0"/>
              <a:t>18/03/2021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8BE3D4-FD09-4EEE-A98A-3781F2CF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CE54EF-FB99-4F41-AE37-D85A997B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9979-34D5-4DAE-9DA3-C40FF47024E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31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20BD4-8CE6-4455-9C3F-D7FAC05D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D09379-5745-445F-A227-89602FB0D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151FD2-E23C-4521-BD09-DA5EEC5FD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CC12BC-CE8B-4DCD-BACD-43D1B06A2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C962-3379-4281-B914-18CB09625F50}" type="datetimeFigureOut">
              <a:rPr lang="en-GB" smtClean="0"/>
              <a:t>18/03/2021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9B96AE-6033-4B02-A701-580DDCADF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7B617F-6E84-4169-A24B-B6F35A940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9979-34D5-4DAE-9DA3-C40FF47024E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98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C0BC49-297D-4A03-808D-C56D3326C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5563BD-39FC-45DC-8D66-155BECB5C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F57326F-1E68-43D2-B1B7-72BB939BE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3D784F-0DAE-4EB5-AC52-D1B4824D72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0288052-F074-429D-92C3-150664280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4CC6D48-9A0A-4A40-ACEB-09140C42B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C962-3379-4281-B914-18CB09625F50}" type="datetimeFigureOut">
              <a:rPr lang="en-GB" smtClean="0"/>
              <a:t>18/03/2021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0448606-A33E-4382-A494-D0F6C9574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CDEE883-5AE4-49CF-98F2-8D858266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9979-34D5-4DAE-9DA3-C40FF47024E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47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418C2-D1E0-4332-8CD8-DA92B32B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C1307D3-9FE9-44BD-A2B3-7CF5B1167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C962-3379-4281-B914-18CB09625F50}" type="datetimeFigureOut">
              <a:rPr lang="en-GB" smtClean="0"/>
              <a:t>18/03/2021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56A70F-31EF-4893-A21D-F1D9A54A6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FEE277-7F10-443B-BB63-3E11AC051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9979-34D5-4DAE-9DA3-C40FF47024E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3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FBB0B89-5F30-4DD7-B814-BC2AF359A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C962-3379-4281-B914-18CB09625F50}" type="datetimeFigureOut">
              <a:rPr lang="en-GB" smtClean="0"/>
              <a:t>18/03/2021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DB281FE-AC7C-4FA1-90C5-521F24D06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74F846-B61D-4ECF-B393-435FCDB04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9979-34D5-4DAE-9DA3-C40FF47024E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31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C3931A-09CB-4047-BD27-869C398E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76499-24CB-4281-8986-E5DFBD4AC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E495D3-4211-4118-A1DE-B4326FCD3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F1D4E3-333E-427B-8BA4-FAC795E3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C962-3379-4281-B914-18CB09625F50}" type="datetimeFigureOut">
              <a:rPr lang="en-GB" smtClean="0"/>
              <a:t>18/03/2021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AE60863-4C4B-4980-8D9A-92A387315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3AC189-4C51-45FC-9A03-32CAF5A77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9979-34D5-4DAE-9DA3-C40FF47024E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580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7A50D-D8F2-4646-965D-0A2EAD8A4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12D5D7C-F90D-45D1-A651-254A1C78E8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650630-451B-4165-A157-614A72A9E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8AEAFB5-DCB4-4BA7-8119-33B7AA946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C962-3379-4281-B914-18CB09625F50}" type="datetimeFigureOut">
              <a:rPr lang="en-GB" smtClean="0"/>
              <a:t>18/03/2021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FBB0E17-579D-448F-95AA-94A037E6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58EA48-79FF-4D88-8EAE-D9E14915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9979-34D5-4DAE-9DA3-C40FF47024E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76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5DBCA0E-8CBE-4A67-96BC-E358FF0BB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16C521-3857-4FCE-9D76-437FF282C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34FD1E-5949-4029-9DCE-D58EC89C5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BC962-3379-4281-B914-18CB09625F50}" type="datetimeFigureOut">
              <a:rPr lang="en-GB" smtClean="0"/>
              <a:t>18/03/2021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F181E7-25A6-4980-9BB0-66CFC47AB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403B34-6344-4FE0-823E-1599CE3BF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79979-34D5-4DAE-9DA3-C40FF47024E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249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B9E7762-DBC0-40EE-BD0F-8FAC56FE2502}"/>
              </a:ext>
            </a:extLst>
          </p:cNvPr>
          <p:cNvGrpSpPr/>
          <p:nvPr/>
        </p:nvGrpSpPr>
        <p:grpSpPr>
          <a:xfrm>
            <a:off x="3019425" y="2005012"/>
            <a:ext cx="6153150" cy="2847975"/>
            <a:chOff x="3019425" y="2005012"/>
            <a:chExt cx="6153150" cy="284797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064AB264-B9CB-4938-991A-D2AC41891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9425" y="2005012"/>
              <a:ext cx="6153150" cy="2847975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8A42AF11-9958-4250-B266-5CC38BE7CC3E}"/>
                </a:ext>
              </a:extLst>
            </p:cNvPr>
            <p:cNvSpPr txBox="1"/>
            <p:nvPr/>
          </p:nvSpPr>
          <p:spPr>
            <a:xfrm>
              <a:off x="4179571" y="224686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1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F0E62A26-62CA-4ABC-8819-DDD5C8DC8EDC}"/>
                </a:ext>
              </a:extLst>
            </p:cNvPr>
            <p:cNvSpPr txBox="1"/>
            <p:nvPr/>
          </p:nvSpPr>
          <p:spPr>
            <a:xfrm>
              <a:off x="5113206" y="224686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880E6F9-4CBC-4B6F-9544-8391498A15B3}"/>
                </a:ext>
              </a:extLst>
            </p:cNvPr>
            <p:cNvSpPr txBox="1"/>
            <p:nvPr/>
          </p:nvSpPr>
          <p:spPr>
            <a:xfrm>
              <a:off x="5957981" y="224686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3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4F8F961E-8B0F-447D-AE92-8C09423343D5}"/>
                </a:ext>
              </a:extLst>
            </p:cNvPr>
            <p:cNvSpPr txBox="1"/>
            <p:nvPr/>
          </p:nvSpPr>
          <p:spPr>
            <a:xfrm>
              <a:off x="6720503" y="224686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4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E6936D1-88E9-4372-ADF3-1F89A0CB6D4D}"/>
                </a:ext>
              </a:extLst>
            </p:cNvPr>
            <p:cNvSpPr txBox="1"/>
            <p:nvPr/>
          </p:nvSpPr>
          <p:spPr>
            <a:xfrm>
              <a:off x="7483025" y="224686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5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BCEAA6DD-AC64-4342-8571-1E5FFCFE0AEA}"/>
                </a:ext>
              </a:extLst>
            </p:cNvPr>
            <p:cNvSpPr txBox="1"/>
            <p:nvPr/>
          </p:nvSpPr>
          <p:spPr>
            <a:xfrm>
              <a:off x="8248656" y="224686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6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433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D734187-8E94-45EF-8E06-2B7E7CAD2502}"/>
              </a:ext>
            </a:extLst>
          </p:cNvPr>
          <p:cNvGrpSpPr/>
          <p:nvPr/>
        </p:nvGrpSpPr>
        <p:grpSpPr>
          <a:xfrm>
            <a:off x="0" y="2010103"/>
            <a:ext cx="12192000" cy="2837793"/>
            <a:chOff x="0" y="2010103"/>
            <a:chExt cx="12192000" cy="2837793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2D262542-8813-435F-9E85-B860D6BD3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10103"/>
              <a:ext cx="12192000" cy="2837793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FEF8C3C-CDD4-43D6-9697-86C5DBEC18F1}"/>
                </a:ext>
              </a:extLst>
            </p:cNvPr>
            <p:cNvSpPr txBox="1"/>
            <p:nvPr/>
          </p:nvSpPr>
          <p:spPr>
            <a:xfrm>
              <a:off x="4997156" y="250427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1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0892E20-F1D7-4EB4-950D-49DF9586492E}"/>
                </a:ext>
              </a:extLst>
            </p:cNvPr>
            <p:cNvSpPr txBox="1"/>
            <p:nvPr/>
          </p:nvSpPr>
          <p:spPr>
            <a:xfrm>
              <a:off x="4997156" y="292359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7812DA82-8FF6-4474-99CB-26701C280294}"/>
                </a:ext>
              </a:extLst>
            </p:cNvPr>
            <p:cNvSpPr txBox="1"/>
            <p:nvPr/>
          </p:nvSpPr>
          <p:spPr>
            <a:xfrm>
              <a:off x="4091709" y="412401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3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4719CD69-551D-490E-B97D-FE9D716AEE7F}"/>
                </a:ext>
              </a:extLst>
            </p:cNvPr>
            <p:cNvSpPr txBox="1"/>
            <p:nvPr/>
          </p:nvSpPr>
          <p:spPr>
            <a:xfrm>
              <a:off x="10704458" y="201010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5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228E355-9FB6-4CCF-B25C-9988FC8DFBFF}"/>
                </a:ext>
              </a:extLst>
            </p:cNvPr>
            <p:cNvSpPr txBox="1"/>
            <p:nvPr/>
          </p:nvSpPr>
          <p:spPr>
            <a:xfrm>
              <a:off x="743040" y="397012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4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2123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ED8C8B5-6A88-44A2-921B-5AE710FBFF75}"/>
              </a:ext>
            </a:extLst>
          </p:cNvPr>
          <p:cNvGrpSpPr/>
          <p:nvPr/>
        </p:nvGrpSpPr>
        <p:grpSpPr>
          <a:xfrm>
            <a:off x="1643249" y="461962"/>
            <a:ext cx="8629463" cy="5934075"/>
            <a:chOff x="1643249" y="461962"/>
            <a:chExt cx="8629463" cy="5934075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D65D11B-7E95-402F-9A49-DA36D710D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287" y="461962"/>
              <a:ext cx="8353425" cy="5934075"/>
            </a:xfrm>
            <a:prstGeom prst="rect">
              <a:avLst/>
            </a:prstGeom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B202CEB-62D1-4D3A-AD53-A492A29704D6}"/>
                </a:ext>
              </a:extLst>
            </p:cNvPr>
            <p:cNvSpPr txBox="1"/>
            <p:nvPr/>
          </p:nvSpPr>
          <p:spPr>
            <a:xfrm>
              <a:off x="1643249" y="97103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1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63E47E91-5653-4A14-AB68-FAFDD1D58014}"/>
                </a:ext>
              </a:extLst>
            </p:cNvPr>
            <p:cNvSpPr txBox="1"/>
            <p:nvPr/>
          </p:nvSpPr>
          <p:spPr>
            <a:xfrm>
              <a:off x="1643249" y="178789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E25466C7-D2D6-470C-987C-2AE42F559147}"/>
                </a:ext>
              </a:extLst>
            </p:cNvPr>
            <p:cNvSpPr txBox="1"/>
            <p:nvPr/>
          </p:nvSpPr>
          <p:spPr>
            <a:xfrm>
              <a:off x="1643249" y="229697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3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32E11E7B-DF41-4A7F-9C17-71396BB6475B}"/>
                </a:ext>
              </a:extLst>
            </p:cNvPr>
            <p:cNvSpPr txBox="1"/>
            <p:nvPr/>
          </p:nvSpPr>
          <p:spPr>
            <a:xfrm>
              <a:off x="1643249" y="280604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4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F7F59A60-7AC6-4E2E-BF76-FC069ABE64B8}"/>
                </a:ext>
              </a:extLst>
            </p:cNvPr>
            <p:cNvSpPr txBox="1"/>
            <p:nvPr/>
          </p:nvSpPr>
          <p:spPr>
            <a:xfrm>
              <a:off x="1643249" y="552294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4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465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501A677-CB5D-463E-A12B-A8AF35609D39}"/>
              </a:ext>
            </a:extLst>
          </p:cNvPr>
          <p:cNvGrpSpPr/>
          <p:nvPr/>
        </p:nvGrpSpPr>
        <p:grpSpPr>
          <a:xfrm>
            <a:off x="2236727" y="10995"/>
            <a:ext cx="5559238" cy="6858000"/>
            <a:chOff x="2236727" y="10995"/>
            <a:chExt cx="5559238" cy="685800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B34D318-71CD-437C-8138-4339FF56C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1785" y="10995"/>
              <a:ext cx="5354180" cy="6858000"/>
            </a:xfrm>
            <a:prstGeom prst="rect">
              <a:avLst/>
            </a:prstGeom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DED8549E-8FEE-4E1C-8EF5-5255FAB2A11B}"/>
                </a:ext>
              </a:extLst>
            </p:cNvPr>
            <p:cNvSpPr txBox="1"/>
            <p:nvPr/>
          </p:nvSpPr>
          <p:spPr>
            <a:xfrm>
              <a:off x="2236727" y="39838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1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91521202-551C-41A6-954A-1A771173A0A0}"/>
                </a:ext>
              </a:extLst>
            </p:cNvPr>
            <p:cNvSpPr txBox="1"/>
            <p:nvPr/>
          </p:nvSpPr>
          <p:spPr>
            <a:xfrm>
              <a:off x="2236727" y="178602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90FC43E7-C517-4BD1-8C37-16BFC1334424}"/>
                </a:ext>
              </a:extLst>
            </p:cNvPr>
            <p:cNvSpPr txBox="1"/>
            <p:nvPr/>
          </p:nvSpPr>
          <p:spPr>
            <a:xfrm>
              <a:off x="2236727" y="212871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3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61AE366-A9A0-4BFE-8F58-C739E63DE6B6}"/>
                </a:ext>
              </a:extLst>
            </p:cNvPr>
            <p:cNvSpPr txBox="1"/>
            <p:nvPr/>
          </p:nvSpPr>
          <p:spPr>
            <a:xfrm>
              <a:off x="2236727" y="247820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4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6A11784C-F16F-4BDC-8008-5C99DA0A815D}"/>
                </a:ext>
              </a:extLst>
            </p:cNvPr>
            <p:cNvSpPr txBox="1"/>
            <p:nvPr/>
          </p:nvSpPr>
          <p:spPr>
            <a:xfrm>
              <a:off x="2236727" y="328610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5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F482A172-7D3E-4726-98BA-24858DAA8750}"/>
                </a:ext>
              </a:extLst>
            </p:cNvPr>
            <p:cNvSpPr txBox="1"/>
            <p:nvPr/>
          </p:nvSpPr>
          <p:spPr>
            <a:xfrm>
              <a:off x="2236727" y="646681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6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287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FAC83BB-7670-4F04-B31A-8FB5D0A3725C}"/>
              </a:ext>
            </a:extLst>
          </p:cNvPr>
          <p:cNvGrpSpPr/>
          <p:nvPr/>
        </p:nvGrpSpPr>
        <p:grpSpPr>
          <a:xfrm>
            <a:off x="146448" y="126735"/>
            <a:ext cx="12045552" cy="6375665"/>
            <a:chOff x="146448" y="126735"/>
            <a:chExt cx="12045552" cy="6375665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53B5361-BD41-47DE-8469-8659F75A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486" y="126735"/>
              <a:ext cx="11769514" cy="6375665"/>
            </a:xfrm>
            <a:prstGeom prst="rect">
              <a:avLst/>
            </a:prstGeom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3B07B1C8-05D7-4A9D-A9CE-26B63BD1E17F}"/>
                </a:ext>
              </a:extLst>
            </p:cNvPr>
            <p:cNvSpPr txBox="1"/>
            <p:nvPr/>
          </p:nvSpPr>
          <p:spPr>
            <a:xfrm>
              <a:off x="146448" y="43533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1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950AB687-C284-4FCE-90AD-5A731550AF20}"/>
                </a:ext>
              </a:extLst>
            </p:cNvPr>
            <p:cNvSpPr txBox="1"/>
            <p:nvPr/>
          </p:nvSpPr>
          <p:spPr>
            <a:xfrm>
              <a:off x="146448" y="205551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167B491A-0E82-482E-A0B5-49E37B414758}"/>
                </a:ext>
              </a:extLst>
            </p:cNvPr>
            <p:cNvSpPr txBox="1"/>
            <p:nvPr/>
          </p:nvSpPr>
          <p:spPr>
            <a:xfrm>
              <a:off x="146448" y="23509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3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3F4E01E-D436-41C9-B903-98EE596400BA}"/>
                </a:ext>
              </a:extLst>
            </p:cNvPr>
            <p:cNvSpPr txBox="1"/>
            <p:nvPr/>
          </p:nvSpPr>
          <p:spPr>
            <a:xfrm>
              <a:off x="10570530" y="43533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4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080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3868D3B-C250-46BF-83A0-6A9D6A3B2A25}"/>
              </a:ext>
            </a:extLst>
          </p:cNvPr>
          <p:cNvSpPr txBox="1"/>
          <p:nvPr/>
        </p:nvSpPr>
        <p:spPr>
          <a:xfrm>
            <a:off x="7519927" y="198703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1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D49498-A1C3-4724-9EFD-CD51ACE3950E}"/>
              </a:ext>
            </a:extLst>
          </p:cNvPr>
          <p:cNvSpPr txBox="1"/>
          <p:nvPr/>
        </p:nvSpPr>
        <p:spPr>
          <a:xfrm>
            <a:off x="76469" y="267271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2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A7FEBD3-61D3-49BB-9DC1-FDAA7CE7727B}"/>
              </a:ext>
            </a:extLst>
          </p:cNvPr>
          <p:cNvSpPr txBox="1"/>
          <p:nvPr/>
        </p:nvSpPr>
        <p:spPr>
          <a:xfrm>
            <a:off x="6096000" y="241573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3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95F02C-3311-482A-ACBD-3D8E13E0BAC0}"/>
              </a:ext>
            </a:extLst>
          </p:cNvPr>
          <p:cNvSpPr txBox="1"/>
          <p:nvPr/>
        </p:nvSpPr>
        <p:spPr>
          <a:xfrm>
            <a:off x="10270349" y="272350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4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AF145A1-96DA-4F6E-ACBA-88927278D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528" y="883627"/>
            <a:ext cx="2438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90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3868D3B-C250-46BF-83A0-6A9D6A3B2A25}"/>
              </a:ext>
            </a:extLst>
          </p:cNvPr>
          <p:cNvSpPr txBox="1"/>
          <p:nvPr/>
        </p:nvSpPr>
        <p:spPr>
          <a:xfrm>
            <a:off x="7519927" y="198703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1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D49498-A1C3-4724-9EFD-CD51ACE3950E}"/>
              </a:ext>
            </a:extLst>
          </p:cNvPr>
          <p:cNvSpPr txBox="1"/>
          <p:nvPr/>
        </p:nvSpPr>
        <p:spPr>
          <a:xfrm>
            <a:off x="76469" y="267271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2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A7FEBD3-61D3-49BB-9DC1-FDAA7CE7727B}"/>
              </a:ext>
            </a:extLst>
          </p:cNvPr>
          <p:cNvSpPr txBox="1"/>
          <p:nvPr/>
        </p:nvSpPr>
        <p:spPr>
          <a:xfrm>
            <a:off x="6096000" y="241573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3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95F02C-3311-482A-ACBD-3D8E13E0BAC0}"/>
              </a:ext>
            </a:extLst>
          </p:cNvPr>
          <p:cNvSpPr txBox="1"/>
          <p:nvPr/>
        </p:nvSpPr>
        <p:spPr>
          <a:xfrm>
            <a:off x="10270349" y="272350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4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263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3868D3B-C250-46BF-83A0-6A9D6A3B2A25}"/>
              </a:ext>
            </a:extLst>
          </p:cNvPr>
          <p:cNvSpPr txBox="1"/>
          <p:nvPr/>
        </p:nvSpPr>
        <p:spPr>
          <a:xfrm>
            <a:off x="7519927" y="198703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1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D49498-A1C3-4724-9EFD-CD51ACE3950E}"/>
              </a:ext>
            </a:extLst>
          </p:cNvPr>
          <p:cNvSpPr txBox="1"/>
          <p:nvPr/>
        </p:nvSpPr>
        <p:spPr>
          <a:xfrm>
            <a:off x="76469" y="267271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2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A7FEBD3-61D3-49BB-9DC1-FDAA7CE7727B}"/>
              </a:ext>
            </a:extLst>
          </p:cNvPr>
          <p:cNvSpPr txBox="1"/>
          <p:nvPr/>
        </p:nvSpPr>
        <p:spPr>
          <a:xfrm>
            <a:off x="6096000" y="241573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3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95F02C-3311-482A-ACBD-3D8E13E0BAC0}"/>
              </a:ext>
            </a:extLst>
          </p:cNvPr>
          <p:cNvSpPr txBox="1"/>
          <p:nvPr/>
        </p:nvSpPr>
        <p:spPr>
          <a:xfrm>
            <a:off x="10270349" y="272350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4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721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3868D3B-C250-46BF-83A0-6A9D6A3B2A25}"/>
              </a:ext>
            </a:extLst>
          </p:cNvPr>
          <p:cNvSpPr txBox="1"/>
          <p:nvPr/>
        </p:nvSpPr>
        <p:spPr>
          <a:xfrm>
            <a:off x="7519927" y="198703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1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D49498-A1C3-4724-9EFD-CD51ACE3950E}"/>
              </a:ext>
            </a:extLst>
          </p:cNvPr>
          <p:cNvSpPr txBox="1"/>
          <p:nvPr/>
        </p:nvSpPr>
        <p:spPr>
          <a:xfrm>
            <a:off x="76469" y="267271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2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A7FEBD3-61D3-49BB-9DC1-FDAA7CE7727B}"/>
              </a:ext>
            </a:extLst>
          </p:cNvPr>
          <p:cNvSpPr txBox="1"/>
          <p:nvPr/>
        </p:nvSpPr>
        <p:spPr>
          <a:xfrm>
            <a:off x="6096000" y="241573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3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95F02C-3311-482A-ACBD-3D8E13E0BAC0}"/>
              </a:ext>
            </a:extLst>
          </p:cNvPr>
          <p:cNvSpPr txBox="1"/>
          <p:nvPr/>
        </p:nvSpPr>
        <p:spPr>
          <a:xfrm>
            <a:off x="10270349" y="272350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4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902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3868D3B-C250-46BF-83A0-6A9D6A3B2A25}"/>
              </a:ext>
            </a:extLst>
          </p:cNvPr>
          <p:cNvSpPr txBox="1"/>
          <p:nvPr/>
        </p:nvSpPr>
        <p:spPr>
          <a:xfrm>
            <a:off x="7519927" y="198703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1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D49498-A1C3-4724-9EFD-CD51ACE3950E}"/>
              </a:ext>
            </a:extLst>
          </p:cNvPr>
          <p:cNvSpPr txBox="1"/>
          <p:nvPr/>
        </p:nvSpPr>
        <p:spPr>
          <a:xfrm>
            <a:off x="76469" y="267271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2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A7FEBD3-61D3-49BB-9DC1-FDAA7CE7727B}"/>
              </a:ext>
            </a:extLst>
          </p:cNvPr>
          <p:cNvSpPr txBox="1"/>
          <p:nvPr/>
        </p:nvSpPr>
        <p:spPr>
          <a:xfrm>
            <a:off x="6096000" y="241573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3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95F02C-3311-482A-ACBD-3D8E13E0BAC0}"/>
              </a:ext>
            </a:extLst>
          </p:cNvPr>
          <p:cNvSpPr txBox="1"/>
          <p:nvPr/>
        </p:nvSpPr>
        <p:spPr>
          <a:xfrm>
            <a:off x="10270349" y="272350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4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82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3868D3B-C250-46BF-83A0-6A9D6A3B2A25}"/>
              </a:ext>
            </a:extLst>
          </p:cNvPr>
          <p:cNvSpPr txBox="1"/>
          <p:nvPr/>
        </p:nvSpPr>
        <p:spPr>
          <a:xfrm>
            <a:off x="7519927" y="198703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1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D49498-A1C3-4724-9EFD-CD51ACE3950E}"/>
              </a:ext>
            </a:extLst>
          </p:cNvPr>
          <p:cNvSpPr txBox="1"/>
          <p:nvPr/>
        </p:nvSpPr>
        <p:spPr>
          <a:xfrm>
            <a:off x="76469" y="267271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2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A7FEBD3-61D3-49BB-9DC1-FDAA7CE7727B}"/>
              </a:ext>
            </a:extLst>
          </p:cNvPr>
          <p:cNvSpPr txBox="1"/>
          <p:nvPr/>
        </p:nvSpPr>
        <p:spPr>
          <a:xfrm>
            <a:off x="6096000" y="241573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3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95F02C-3311-482A-ACBD-3D8E13E0BAC0}"/>
              </a:ext>
            </a:extLst>
          </p:cNvPr>
          <p:cNvSpPr txBox="1"/>
          <p:nvPr/>
        </p:nvSpPr>
        <p:spPr>
          <a:xfrm>
            <a:off x="10270349" y="272350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4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118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DC517AB-8967-41B5-A9A1-824D169BCAFE}"/>
              </a:ext>
            </a:extLst>
          </p:cNvPr>
          <p:cNvGrpSpPr/>
          <p:nvPr/>
        </p:nvGrpSpPr>
        <p:grpSpPr>
          <a:xfrm>
            <a:off x="2836866" y="0"/>
            <a:ext cx="6242230" cy="6858000"/>
            <a:chOff x="2836866" y="0"/>
            <a:chExt cx="6242230" cy="68580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EB2E4102-E6DE-4503-B5D7-810E20579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2904" y="0"/>
              <a:ext cx="5966192" cy="685800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261864D-26EB-4923-8A65-839242442DAE}"/>
                </a:ext>
              </a:extLst>
            </p:cNvPr>
            <p:cNvSpPr txBox="1"/>
            <p:nvPr/>
          </p:nvSpPr>
          <p:spPr>
            <a:xfrm>
              <a:off x="2836866" y="64200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1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A0BCE2EF-3B2E-43A0-8EE6-F15A413E5459}"/>
                </a:ext>
              </a:extLst>
            </p:cNvPr>
            <p:cNvSpPr txBox="1"/>
            <p:nvPr/>
          </p:nvSpPr>
          <p:spPr>
            <a:xfrm>
              <a:off x="2836866" y="128581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E9D81241-69CB-49F2-99AB-69A569A75B69}"/>
                </a:ext>
              </a:extLst>
            </p:cNvPr>
            <p:cNvSpPr txBox="1"/>
            <p:nvPr/>
          </p:nvSpPr>
          <p:spPr>
            <a:xfrm>
              <a:off x="2836866" y="192962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3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2F40FCA-FB0F-4F72-B25D-8344EE7C703D}"/>
                </a:ext>
              </a:extLst>
            </p:cNvPr>
            <p:cNvSpPr txBox="1"/>
            <p:nvPr/>
          </p:nvSpPr>
          <p:spPr>
            <a:xfrm>
              <a:off x="2836866" y="578316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4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051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3868D3B-C250-46BF-83A0-6A9D6A3B2A25}"/>
              </a:ext>
            </a:extLst>
          </p:cNvPr>
          <p:cNvSpPr txBox="1"/>
          <p:nvPr/>
        </p:nvSpPr>
        <p:spPr>
          <a:xfrm>
            <a:off x="7519927" y="198703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1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D49498-A1C3-4724-9EFD-CD51ACE3950E}"/>
              </a:ext>
            </a:extLst>
          </p:cNvPr>
          <p:cNvSpPr txBox="1"/>
          <p:nvPr/>
        </p:nvSpPr>
        <p:spPr>
          <a:xfrm>
            <a:off x="76469" y="267271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2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A7FEBD3-61D3-49BB-9DC1-FDAA7CE7727B}"/>
              </a:ext>
            </a:extLst>
          </p:cNvPr>
          <p:cNvSpPr txBox="1"/>
          <p:nvPr/>
        </p:nvSpPr>
        <p:spPr>
          <a:xfrm>
            <a:off x="6096000" y="241573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3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95F02C-3311-482A-ACBD-3D8E13E0BAC0}"/>
              </a:ext>
            </a:extLst>
          </p:cNvPr>
          <p:cNvSpPr txBox="1"/>
          <p:nvPr/>
        </p:nvSpPr>
        <p:spPr>
          <a:xfrm>
            <a:off x="10270349" y="272350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4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225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C394C22-47E0-4DCE-9C26-AE37F69DE759}"/>
              </a:ext>
            </a:extLst>
          </p:cNvPr>
          <p:cNvGrpSpPr/>
          <p:nvPr/>
        </p:nvGrpSpPr>
        <p:grpSpPr>
          <a:xfrm>
            <a:off x="2900456" y="1524000"/>
            <a:ext cx="6253069" cy="3810000"/>
            <a:chOff x="2900456" y="1524000"/>
            <a:chExt cx="6253069" cy="38100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1645CC59-3339-4013-8FBD-F0281BA27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8475" y="1524000"/>
              <a:ext cx="6115050" cy="3810000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839EEDED-233F-4B82-A113-448623B9F0E0}"/>
                </a:ext>
              </a:extLst>
            </p:cNvPr>
            <p:cNvSpPr txBox="1"/>
            <p:nvPr/>
          </p:nvSpPr>
          <p:spPr>
            <a:xfrm>
              <a:off x="2900456" y="223989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1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337D825A-2D1B-4C90-B7A9-51EE201794D4}"/>
                </a:ext>
              </a:extLst>
            </p:cNvPr>
            <p:cNvSpPr txBox="1"/>
            <p:nvPr/>
          </p:nvSpPr>
          <p:spPr>
            <a:xfrm>
              <a:off x="2900456" y="389970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8050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162694-3DD7-42A1-86DF-4A9222C97CEC}"/>
              </a:ext>
            </a:extLst>
          </p:cNvPr>
          <p:cNvGrpSpPr/>
          <p:nvPr/>
        </p:nvGrpSpPr>
        <p:grpSpPr>
          <a:xfrm>
            <a:off x="2833874" y="814387"/>
            <a:ext cx="6248213" cy="5229225"/>
            <a:chOff x="2833874" y="814387"/>
            <a:chExt cx="6248213" cy="522922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4F58D7F5-43F2-4007-9851-632881755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9912" y="814387"/>
              <a:ext cx="5972175" cy="5229225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3011FA0F-E4B1-4401-BCC1-BFFA0CF4947E}"/>
                </a:ext>
              </a:extLst>
            </p:cNvPr>
            <p:cNvSpPr txBox="1"/>
            <p:nvPr/>
          </p:nvSpPr>
          <p:spPr>
            <a:xfrm>
              <a:off x="2833874" y="157487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1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6FA9F26-CEB6-4C9B-B89D-E666CE09CF6B}"/>
                </a:ext>
              </a:extLst>
            </p:cNvPr>
            <p:cNvSpPr txBox="1"/>
            <p:nvPr/>
          </p:nvSpPr>
          <p:spPr>
            <a:xfrm>
              <a:off x="2833874" y="233536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B9477214-7893-4504-9A86-2BA8B7871366}"/>
                </a:ext>
              </a:extLst>
            </p:cNvPr>
            <p:cNvSpPr txBox="1"/>
            <p:nvPr/>
          </p:nvSpPr>
          <p:spPr>
            <a:xfrm>
              <a:off x="2833874" y="432919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3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8603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C0074E5-B02D-48D5-94C5-A99A8A867AE3}"/>
              </a:ext>
            </a:extLst>
          </p:cNvPr>
          <p:cNvGrpSpPr/>
          <p:nvPr/>
        </p:nvGrpSpPr>
        <p:grpSpPr>
          <a:xfrm>
            <a:off x="523701" y="807500"/>
            <a:ext cx="11668298" cy="4743556"/>
            <a:chOff x="523701" y="807500"/>
            <a:chExt cx="11668298" cy="4743556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225CFBF7-CDF9-44B4-8039-73D2D741E6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4326" y="807500"/>
              <a:ext cx="11397673" cy="4743556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FF96B33-E4EB-4696-B830-D8B8E8DF72E8}"/>
                </a:ext>
              </a:extLst>
            </p:cNvPr>
            <p:cNvSpPr txBox="1"/>
            <p:nvPr/>
          </p:nvSpPr>
          <p:spPr>
            <a:xfrm>
              <a:off x="523701" y="153566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1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5CE521B-9208-4B80-8AB1-08881F6ACA22}"/>
                </a:ext>
              </a:extLst>
            </p:cNvPr>
            <p:cNvSpPr txBox="1"/>
            <p:nvPr/>
          </p:nvSpPr>
          <p:spPr>
            <a:xfrm>
              <a:off x="7348406" y="168955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5BE0217-5B3F-417E-BA44-836D9EC5F49E}"/>
                </a:ext>
              </a:extLst>
            </p:cNvPr>
            <p:cNvSpPr txBox="1"/>
            <p:nvPr/>
          </p:nvSpPr>
          <p:spPr>
            <a:xfrm>
              <a:off x="9144527" y="153566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3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7D09CBC-0E6F-42D8-9F79-A2E27D713955}"/>
                </a:ext>
              </a:extLst>
            </p:cNvPr>
            <p:cNvSpPr txBox="1"/>
            <p:nvPr/>
          </p:nvSpPr>
          <p:spPr>
            <a:xfrm>
              <a:off x="11397674" y="440817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4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2878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D8A3274-67A3-4B62-9365-C08C38EF2C87}"/>
              </a:ext>
            </a:extLst>
          </p:cNvPr>
          <p:cNvGrpSpPr/>
          <p:nvPr/>
        </p:nvGrpSpPr>
        <p:grpSpPr>
          <a:xfrm>
            <a:off x="0" y="287737"/>
            <a:ext cx="12192000" cy="6282526"/>
            <a:chOff x="0" y="287737"/>
            <a:chExt cx="12192000" cy="6282526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BBA0B1A-10EE-497A-8DDE-C7E6F2A13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7737"/>
              <a:ext cx="12192000" cy="6282526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0FCF7F50-860E-4146-9D9D-ECE9628D7870}"/>
                </a:ext>
              </a:extLst>
            </p:cNvPr>
            <p:cNvSpPr txBox="1"/>
            <p:nvPr/>
          </p:nvSpPr>
          <p:spPr>
            <a:xfrm>
              <a:off x="172719" y="159108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1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F1F7D461-B4B0-49B4-9FCF-E3D38FCCE405}"/>
                </a:ext>
              </a:extLst>
            </p:cNvPr>
            <p:cNvSpPr txBox="1"/>
            <p:nvPr/>
          </p:nvSpPr>
          <p:spPr>
            <a:xfrm>
              <a:off x="4457424" y="91369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B6C4E51E-F847-4BDE-BA5E-D39587A82A79}"/>
                </a:ext>
              </a:extLst>
            </p:cNvPr>
            <p:cNvSpPr txBox="1"/>
            <p:nvPr/>
          </p:nvSpPr>
          <p:spPr>
            <a:xfrm>
              <a:off x="8793545" y="159108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3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097763D-356E-46F0-9153-EB7B6B590DCB}"/>
                </a:ext>
              </a:extLst>
            </p:cNvPr>
            <p:cNvSpPr txBox="1"/>
            <p:nvPr/>
          </p:nvSpPr>
          <p:spPr>
            <a:xfrm>
              <a:off x="8517507" y="253319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4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7121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919CF1D-A5BE-4885-BAA4-372570B14AB2}"/>
              </a:ext>
            </a:extLst>
          </p:cNvPr>
          <p:cNvGrpSpPr/>
          <p:nvPr/>
        </p:nvGrpSpPr>
        <p:grpSpPr>
          <a:xfrm>
            <a:off x="1181193" y="14287"/>
            <a:ext cx="9691594" cy="6829425"/>
            <a:chOff x="1181193" y="14287"/>
            <a:chExt cx="9691594" cy="682942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BABAA45-53C0-4E98-B655-FAC8B345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9212" y="14287"/>
              <a:ext cx="9553575" cy="6829425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930D280E-59D3-4BC6-8D0D-2979DC4D41D9}"/>
                </a:ext>
              </a:extLst>
            </p:cNvPr>
            <p:cNvSpPr txBox="1"/>
            <p:nvPr/>
          </p:nvSpPr>
          <p:spPr>
            <a:xfrm>
              <a:off x="1181193" y="422344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1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16B5616-4CE2-4B12-80E2-D1D70E85F799}"/>
                </a:ext>
              </a:extLst>
            </p:cNvPr>
            <p:cNvSpPr txBox="1"/>
            <p:nvPr/>
          </p:nvSpPr>
          <p:spPr>
            <a:xfrm>
              <a:off x="1181193" y="469137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B04CEAE-C371-4CC2-B4A8-C4B755A80D88}"/>
                </a:ext>
              </a:extLst>
            </p:cNvPr>
            <p:cNvSpPr txBox="1"/>
            <p:nvPr/>
          </p:nvSpPr>
          <p:spPr>
            <a:xfrm>
              <a:off x="4286200" y="519326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3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C2DA87EA-E6DF-427D-9227-AF65D16DB074}"/>
                </a:ext>
              </a:extLst>
            </p:cNvPr>
            <p:cNvSpPr txBox="1"/>
            <p:nvPr/>
          </p:nvSpPr>
          <p:spPr>
            <a:xfrm>
              <a:off x="4943034" y="559042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4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9154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F5E4D80-4F45-448D-967B-A8D27209AB6C}"/>
              </a:ext>
            </a:extLst>
          </p:cNvPr>
          <p:cNvGrpSpPr/>
          <p:nvPr/>
        </p:nvGrpSpPr>
        <p:grpSpPr>
          <a:xfrm>
            <a:off x="367158" y="1481137"/>
            <a:ext cx="11239054" cy="3895725"/>
            <a:chOff x="367158" y="1481137"/>
            <a:chExt cx="11239054" cy="389572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2B8AC4EA-4EC2-4E63-82A7-1E04D04C0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787" y="1481137"/>
              <a:ext cx="11020425" cy="3895725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ACB28F9F-C58C-48B5-8AB8-BC4808315542}"/>
                </a:ext>
              </a:extLst>
            </p:cNvPr>
            <p:cNvSpPr txBox="1"/>
            <p:nvPr/>
          </p:nvSpPr>
          <p:spPr>
            <a:xfrm>
              <a:off x="367158" y="251882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1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3A00B033-41EC-443A-9ABA-A158D77FA69F}"/>
                </a:ext>
              </a:extLst>
            </p:cNvPr>
            <p:cNvSpPr txBox="1"/>
            <p:nvPr/>
          </p:nvSpPr>
          <p:spPr>
            <a:xfrm>
              <a:off x="367158" y="355651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32D4276-DB5C-4F21-85BC-6D69E4F38560}"/>
                </a:ext>
              </a:extLst>
            </p:cNvPr>
            <p:cNvSpPr txBox="1"/>
            <p:nvPr/>
          </p:nvSpPr>
          <p:spPr>
            <a:xfrm>
              <a:off x="7243889" y="322027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3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2E16CCCC-78FB-4EF1-8D66-7C51EBC76A2B}"/>
                </a:ext>
              </a:extLst>
            </p:cNvPr>
            <p:cNvSpPr txBox="1"/>
            <p:nvPr/>
          </p:nvSpPr>
          <p:spPr>
            <a:xfrm>
              <a:off x="9153789" y="251882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4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0831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51AB26C-A80E-4D49-8BCD-02C89E5FE714}"/>
              </a:ext>
            </a:extLst>
          </p:cNvPr>
          <p:cNvGrpSpPr/>
          <p:nvPr/>
        </p:nvGrpSpPr>
        <p:grpSpPr>
          <a:xfrm>
            <a:off x="76469" y="1369363"/>
            <a:ext cx="12115530" cy="4119273"/>
            <a:chOff x="76469" y="1369363"/>
            <a:chExt cx="12115530" cy="4119273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CC57E143-F9D2-405C-8F8D-8E5FD0AAF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488" y="1369363"/>
              <a:ext cx="11977511" cy="4119273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92E72DD1-6112-4232-84E2-6DB41BC66BD1}"/>
                </a:ext>
              </a:extLst>
            </p:cNvPr>
            <p:cNvSpPr txBox="1"/>
            <p:nvPr/>
          </p:nvSpPr>
          <p:spPr>
            <a:xfrm>
              <a:off x="7519927" y="198703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1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25747CC-940A-4988-AE9E-8EF885A63F9D}"/>
                </a:ext>
              </a:extLst>
            </p:cNvPr>
            <p:cNvSpPr txBox="1"/>
            <p:nvPr/>
          </p:nvSpPr>
          <p:spPr>
            <a:xfrm>
              <a:off x="76469" y="267271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FF5C792-5E30-485D-86F5-716CFAFA0862}"/>
                </a:ext>
              </a:extLst>
            </p:cNvPr>
            <p:cNvSpPr txBox="1"/>
            <p:nvPr/>
          </p:nvSpPr>
          <p:spPr>
            <a:xfrm>
              <a:off x="6096000" y="241573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3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B125B9E-44A5-4745-AC76-97544E76ED1F}"/>
                </a:ext>
              </a:extLst>
            </p:cNvPr>
            <p:cNvSpPr txBox="1"/>
            <p:nvPr/>
          </p:nvSpPr>
          <p:spPr>
            <a:xfrm>
              <a:off x="10270349" y="272350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4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929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</Words>
  <Application>Microsoft Office PowerPoint</Application>
  <PresentationFormat>Breitbild</PresentationFormat>
  <Paragraphs>83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Lux</dc:creator>
  <cp:lastModifiedBy>Thomas Lux</cp:lastModifiedBy>
  <cp:revision>12</cp:revision>
  <dcterms:created xsi:type="dcterms:W3CDTF">2021-03-15T15:41:32Z</dcterms:created>
  <dcterms:modified xsi:type="dcterms:W3CDTF">2021-03-19T18:24:03Z</dcterms:modified>
</cp:coreProperties>
</file>